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>
        <p:scale>
          <a:sx n="100" d="100"/>
          <a:sy n="100" d="100"/>
        </p:scale>
        <p:origin x="-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D1DF47-2CB1-494E-B631-F3C245D196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A02E30C-57C1-4F54-B77F-10A67D238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1ABC1C-A6B7-4D92-8667-8C90426D4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4A093B-D9CD-41C3-9901-9209973A2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733327-1AA8-4A7F-801D-9EAF8BF9F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18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3E4209-1FD5-4D7B-AFF5-4373CE0AC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DE0F62-5092-488A-9047-C4259763B7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94898F-62B6-41EF-8B5E-A320EC4D3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52144C-62C4-40AE-83CC-EEDE2F212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443694-5460-47CB-A502-15EE9073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57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F48DD3C-CDEA-4DC3-B294-07D5BF07D0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35F91AA-73E8-4E94-BD15-B618C6AEF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75A6AD-FC88-4DFC-B36C-A9596FEE6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D34809-6DA6-40C3-B6A7-E26AFCCBC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B24E52-1DA8-4D1B-BC5C-CAABF5821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067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18C232-E241-4E79-8DCD-55773399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BAB142-C6C5-4E4B-8559-86BF1B446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EE329E-72C6-4BF3-9B89-D21D5DA39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621434-F4BF-4E00-BC4A-17B6E2DF8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0FE7EA-878D-4BEE-8807-AB5B0FCB1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299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25AA94-5AA6-4296-BC5F-76FB91546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EB2527-9E2C-4727-9247-0160E01F1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EDE643-E73A-4363-8D27-AD9A01270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77CE51-A8E3-4399-B3AB-629320A94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B940D3-33D6-4119-8B8A-D85A887BA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228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6DA0CE-9030-4DC6-B01E-AC8C9DF38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C0D8CF-3F8C-4F8D-8434-EEA020656D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3301A2-D03D-49AC-8B21-CE43B6B09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742D30-F45A-47B7-B1D3-9134DB500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A120C8-02BF-405F-AFB4-F4FEA2EE4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07A273-5611-45C4-A536-446EDCB08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209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3792CF-11F4-4DD2-9B0A-EBB3124B0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7FB175-4570-4005-A33E-052597CFD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C7D674-54F6-4EA7-8D29-8CEB5F9ED5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3848DEB-CF4E-475B-9083-112148B3E1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E9E5668-E35F-49D8-9085-297170CA3C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2CDF4C4-355A-44CB-8059-1C067011B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FD384BD-BEE7-4528-866C-D720260BF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55438C-6DD8-4923-8560-860959D5F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4111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586F8B-10C5-4614-89E8-68762AAAF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2AE015-D6B5-41A3-960A-12AFF44F4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97BA5E0-7C62-489B-9695-77142CB1B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F886EF7-A7C6-4EEF-B66A-7C16B485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117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DB9C06E-5F28-42F5-8A0B-3F891F288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51124AC-6252-4339-9EC2-F5748A95B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5F9D65-F221-45DE-800F-309676979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246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AE8B04-FFC5-4BD3-AEE8-DD44D7633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3B260E-26E2-4C69-A17E-44D40D6DF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3E185-20E5-47ED-83B1-CE60EE975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E55203-62D0-40D3-95FD-E2ABF3670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48D59C-1D83-4729-8368-F2E2C4A6E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483950-34BB-4D29-883A-192368CF5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941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61EDF7-21C5-4D6E-8FBE-0672222AF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FA534E-C11F-4326-A55D-9968FF9551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94C83CC-25D1-4A74-831A-49D02F4125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6BA225-6D73-4BC7-964C-CC1F63A4B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5706C2-31A3-4BA7-AC87-D70E901B5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213A94-FA98-4E2D-9628-2C94E5072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211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98289C5-69BA-490B-B6FD-7AB3CE82E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8E326F-798A-456F-A1A8-4469A2E42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A0B500-7C23-481D-9D86-1DE0F2B4B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D3833-9C43-4613-BBF0-3D4CE0D04D23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5BE146-68D3-4A41-BFC4-09D1A40205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EDDD40-6220-4DCF-8DBD-B8238E4C4B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DC8BC-DAEF-466D-8E3C-6F6A6E2605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928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DB982536-EF1C-434B-AB3C-D8A329B81078}"/>
              </a:ext>
            </a:extLst>
          </p:cNvPr>
          <p:cNvSpPr/>
          <p:nvPr/>
        </p:nvSpPr>
        <p:spPr>
          <a:xfrm>
            <a:off x="2309812" y="3438525"/>
            <a:ext cx="6281738" cy="151447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E0AD7AC-F47B-4847-86C9-AA0F23BA6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897" y="0"/>
            <a:ext cx="1460356" cy="6858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C238976-8F16-4CE8-8AF6-CA909F6F71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312"/>
          <a:stretch/>
        </p:blipFill>
        <p:spPr>
          <a:xfrm>
            <a:off x="2233738" y="0"/>
            <a:ext cx="6247077" cy="3429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E9A7010-0342-4FF5-959A-FA9D1F9A76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33" b="84237"/>
          <a:stretch/>
        </p:blipFill>
        <p:spPr>
          <a:xfrm>
            <a:off x="2233738" y="4976251"/>
            <a:ext cx="6247077" cy="83031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62E32E6-5E66-40F7-AD70-FCD890D37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141" y="3563401"/>
            <a:ext cx="2076559" cy="11652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2E6C168-A7C9-4A24-87FC-9D17E8BA26B1}"/>
              </a:ext>
            </a:extLst>
          </p:cNvPr>
          <p:cNvSpPr txBox="1"/>
          <p:nvPr/>
        </p:nvSpPr>
        <p:spPr>
          <a:xfrm>
            <a:off x="5473700" y="4028782"/>
            <a:ext cx="212308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1200" b="1" i="0" dirty="0" err="1">
                <a:solidFill>
                  <a:schemeClr val="accent4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여행먼저</a:t>
            </a:r>
            <a:r>
              <a:rPr lang="en-US" altLang="ko-KR" sz="1200" b="1" i="0" dirty="0">
                <a:solidFill>
                  <a:schemeClr val="accent4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ko-KR" altLang="en-US" sz="1200" b="1" i="0" dirty="0">
                <a:solidFill>
                  <a:schemeClr val="accent4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돈은 나중에</a:t>
            </a:r>
            <a:r>
              <a:rPr lang="en-US" altLang="ko-KR" sz="1200" b="1" i="0" dirty="0">
                <a:solidFill>
                  <a:schemeClr val="accent4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! </a:t>
            </a:r>
          </a:p>
          <a:p>
            <a:pPr algn="l"/>
            <a:r>
              <a:rPr lang="ko-KR" altLang="en-US" sz="900" b="0" i="0" dirty="0">
                <a:effectLst/>
                <a:latin typeface="Roboto" panose="02000000000000000000" pitchFamily="2" charset="0"/>
              </a:rPr>
              <a:t>최선규의 </a:t>
            </a:r>
            <a:r>
              <a:rPr lang="ko-KR" altLang="en-US" sz="900" b="0" i="0" dirty="0" err="1">
                <a:effectLst/>
                <a:latin typeface="Roboto" panose="02000000000000000000" pitchFamily="2" charset="0"/>
              </a:rPr>
              <a:t>여행먼저</a:t>
            </a:r>
            <a:r>
              <a:rPr lang="ko-KR" altLang="en-US" sz="900" b="0" i="0" dirty="0">
                <a:effectLst/>
                <a:latin typeface="Roboto" panose="02000000000000000000" pitchFamily="2" charset="0"/>
              </a:rPr>
              <a:t> 크루즈 </a:t>
            </a:r>
            <a:r>
              <a:rPr lang="en-US" altLang="ko-KR" sz="900" b="0" i="0" dirty="0">
                <a:effectLst/>
                <a:latin typeface="Roboto" panose="02000000000000000000" pitchFamily="2" charset="0"/>
              </a:rPr>
              <a:t>CF</a:t>
            </a:r>
            <a:r>
              <a:rPr lang="ko-KR" altLang="en-US" sz="900" b="0" i="0" dirty="0">
                <a:effectLst/>
                <a:latin typeface="Roboto" panose="02000000000000000000" pitchFamily="2" charset="0"/>
              </a:rPr>
              <a:t>영상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31615B9-3905-4699-8F73-E3A093C3D07F}"/>
              </a:ext>
            </a:extLst>
          </p:cNvPr>
          <p:cNvSpPr/>
          <p:nvPr/>
        </p:nvSpPr>
        <p:spPr>
          <a:xfrm>
            <a:off x="5610334" y="4577175"/>
            <a:ext cx="136636" cy="136636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10E1A78-F0F6-4249-9383-27F5F46A2FAF}"/>
              </a:ext>
            </a:extLst>
          </p:cNvPr>
          <p:cNvSpPr/>
          <p:nvPr/>
        </p:nvSpPr>
        <p:spPr>
          <a:xfrm>
            <a:off x="5648434" y="4539075"/>
            <a:ext cx="136636" cy="136636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42C1E5-B518-4654-BDAF-80EC9F613A5E}"/>
              </a:ext>
            </a:extLst>
          </p:cNvPr>
          <p:cNvSpPr txBox="1"/>
          <p:nvPr/>
        </p:nvSpPr>
        <p:spPr>
          <a:xfrm>
            <a:off x="5753100" y="4545880"/>
            <a:ext cx="212308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800" b="0" i="0" dirty="0">
                <a:solidFill>
                  <a:schemeClr val="accent4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동영상 새창으로 보기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07444295-C43D-46E1-9E4D-93747D6D65F4}"/>
              </a:ext>
            </a:extLst>
          </p:cNvPr>
          <p:cNvCxnSpPr/>
          <p:nvPr/>
        </p:nvCxnSpPr>
        <p:spPr>
          <a:xfrm>
            <a:off x="1609725" y="857250"/>
            <a:ext cx="1400175" cy="28194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타원 21">
            <a:extLst>
              <a:ext uri="{FF2B5EF4-FFF2-40B4-BE49-F238E27FC236}">
                <a16:creationId xmlns:a16="http://schemas.microsoft.com/office/drawing/2014/main" id="{D63DFC6B-A2E6-442F-84BC-93EEFAD3A9D7}"/>
              </a:ext>
            </a:extLst>
          </p:cNvPr>
          <p:cNvSpPr/>
          <p:nvPr/>
        </p:nvSpPr>
        <p:spPr>
          <a:xfrm>
            <a:off x="4259864" y="3901049"/>
            <a:ext cx="438150" cy="43815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이등변 삼각형 22">
            <a:extLst>
              <a:ext uri="{FF2B5EF4-FFF2-40B4-BE49-F238E27FC236}">
                <a16:creationId xmlns:a16="http://schemas.microsoft.com/office/drawing/2014/main" id="{E11C147B-2B11-4639-BA2D-8DBDCD53E504}"/>
              </a:ext>
            </a:extLst>
          </p:cNvPr>
          <p:cNvSpPr/>
          <p:nvPr/>
        </p:nvSpPr>
        <p:spPr>
          <a:xfrm rot="5400000">
            <a:off x="4403651" y="4027870"/>
            <a:ext cx="224659" cy="19367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E75F32EB-F690-4980-80DA-1CBDC1123FF2}"/>
              </a:ext>
            </a:extLst>
          </p:cNvPr>
          <p:cNvCxnSpPr>
            <a:cxnSpLocks/>
          </p:cNvCxnSpPr>
          <p:nvPr/>
        </p:nvCxnSpPr>
        <p:spPr>
          <a:xfrm flipV="1">
            <a:off x="6905625" y="4244225"/>
            <a:ext cx="2461611" cy="4093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DAA57CA-CBE3-4AE8-A051-7EE77D944425}"/>
              </a:ext>
            </a:extLst>
          </p:cNvPr>
          <p:cNvSpPr txBox="1"/>
          <p:nvPr/>
        </p:nvSpPr>
        <p:spPr>
          <a:xfrm>
            <a:off x="9477375" y="4126780"/>
            <a:ext cx="212308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800" b="0" i="0" dirty="0" err="1">
                <a:solidFill>
                  <a:srgbClr val="FF0000"/>
                </a:solidFill>
                <a:effectLst/>
                <a:latin typeface="Roboto" panose="02000000000000000000" pitchFamily="2" charset="0"/>
              </a:rPr>
              <a:t>새창시</a:t>
            </a:r>
            <a:r>
              <a:rPr lang="ko-KR" altLang="en-US" sz="800" b="0" i="0" dirty="0">
                <a:solidFill>
                  <a:srgbClr val="FF000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ko-KR" altLang="en-US" sz="800" b="0" i="0" dirty="0" err="1">
                <a:solidFill>
                  <a:srgbClr val="FF0000"/>
                </a:solidFill>
                <a:effectLst/>
                <a:latin typeface="Roboto" panose="02000000000000000000" pitchFamily="2" charset="0"/>
              </a:rPr>
              <a:t>딤</a:t>
            </a:r>
            <a:r>
              <a:rPr lang="ko-KR" altLang="en-US" sz="800" b="0" i="0" dirty="0">
                <a:solidFill>
                  <a:srgbClr val="FF0000"/>
                </a:solidFill>
                <a:effectLst/>
                <a:latin typeface="Roboto" panose="02000000000000000000" pitchFamily="2" charset="0"/>
              </a:rPr>
              <a:t> 팝업</a:t>
            </a:r>
          </a:p>
        </p:txBody>
      </p:sp>
    </p:spTree>
    <p:extLst>
      <p:ext uri="{BB962C8B-B14F-4D97-AF65-F5344CB8AC3E}">
        <p14:creationId xmlns:p14="http://schemas.microsoft.com/office/powerpoint/2010/main" val="157876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16</Words>
  <Application>Microsoft Office PowerPoint</Application>
  <PresentationFormat>와이드스크린</PresentationFormat>
  <Paragraphs>4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맑은 고딕</vt:lpstr>
      <vt:lpstr>Arial</vt:lpstr>
      <vt:lpstr>Roboto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kwan sik</dc:creator>
  <cp:lastModifiedBy>yoon kwan sik</cp:lastModifiedBy>
  <cp:revision>2</cp:revision>
  <dcterms:created xsi:type="dcterms:W3CDTF">2021-10-08T06:41:31Z</dcterms:created>
  <dcterms:modified xsi:type="dcterms:W3CDTF">2021-10-08T06:43:41Z</dcterms:modified>
</cp:coreProperties>
</file>

<file path=docProps/thumbnail.jpeg>
</file>